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ceaf67d3af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ceaf67d3af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ceaf67d3af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ceaf67d3af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ceaf67d3af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ceaf67d3af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ceaf67d3a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ceaf67d3a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ceaf67d3af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ceaf67d3af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eaf67d3af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eaf67d3af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ceaf67d3af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ceaf67d3a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ceaf67d3af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ceaf67d3af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ceaf67d3af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ceaf67d3af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ceaf67d3af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ceaf67d3af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ceaf67d3af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ceaf67d3af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spreadzp.github.io/symbol-ecommerce/about" TargetMode="External"/><Relationship Id="rId4" Type="http://schemas.openxmlformats.org/officeDocument/2006/relationships/hyperlink" Target="mailto:spread2009@gmail.com" TargetMode="External"/><Relationship Id="rId5" Type="http://schemas.openxmlformats.org/officeDocument/2006/relationships/hyperlink" Target="https://t.me/Spread2018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7750" y="190500"/>
            <a:ext cx="6422350" cy="476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The application can add tax</a:t>
            </a:r>
            <a:endParaRPr/>
          </a:p>
        </p:txBody>
      </p:sp>
      <p:pic>
        <p:nvPicPr>
          <p:cNvPr id="111" name="Google Shape;11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7231050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311700" y="445025"/>
            <a:ext cx="85206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For sign the payment using qr code with private key. The key not save in browser or application. Every time need to use the file </a:t>
            </a:r>
            <a:endParaRPr/>
          </a:p>
        </p:txBody>
      </p:sp>
      <p:pic>
        <p:nvPicPr>
          <p:cNvPr id="117" name="Google Shape;11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825" y="1990375"/>
            <a:ext cx="8344449" cy="299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Contact info </a:t>
            </a:r>
            <a:endParaRPr sz="1700">
              <a:solidFill>
                <a:srgbClr val="21252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>
                <a:solidFill>
                  <a:srgbClr val="212529"/>
                </a:solidFill>
              </a:rPr>
              <a:t>Team "Caravan"</a:t>
            </a:r>
            <a:br>
              <a:rPr lang="ru" sz="1700">
                <a:solidFill>
                  <a:srgbClr val="212529"/>
                </a:solidFill>
              </a:rPr>
            </a:br>
            <a:r>
              <a:rPr lang="ru" sz="1700">
                <a:solidFill>
                  <a:srgbClr val="212529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https://spreadzp.github.io/symbol-ecommerce/about</a:t>
            </a:r>
            <a:br>
              <a:rPr lang="ru" sz="1700">
                <a:solidFill>
                  <a:srgbClr val="212529"/>
                </a:solidFill>
              </a:rPr>
            </a:br>
            <a:r>
              <a:rPr lang="ru" sz="1700">
                <a:solidFill>
                  <a:srgbClr val="212529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spread2009@gmail.com</a:t>
            </a:r>
            <a:br>
              <a:rPr lang="ru" u="sng">
                <a:solidFill>
                  <a:schemeClr val="hlink"/>
                </a:solidFill>
              </a:rPr>
            </a:br>
            <a:r>
              <a:rPr lang="ru" u="sng">
                <a:solidFill>
                  <a:schemeClr val="hlink"/>
                </a:solidFill>
                <a:hlinkClick r:id="rId5"/>
              </a:rPr>
              <a:t>https://t.me/Spread2018</a:t>
            </a:r>
            <a:br>
              <a:rPr lang="ru" u="sng">
                <a:solidFill>
                  <a:schemeClr val="hlink"/>
                </a:solidFill>
              </a:rPr>
            </a:br>
            <a:br>
              <a:rPr lang="ru" u="sng">
                <a:solidFill>
                  <a:schemeClr val="hlink"/>
                </a:solidFill>
              </a:rPr>
            </a:br>
            <a:r>
              <a:rPr lang="ru" u="sng">
                <a:solidFill>
                  <a:schemeClr val="hlink"/>
                </a:solidFill>
              </a:rPr>
              <a:t>Best regards,</a:t>
            </a:r>
            <a:endParaRPr u="sng">
              <a:solidFill>
                <a:schemeClr val="hlink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u="sng">
                <a:solidFill>
                  <a:schemeClr val="hlink"/>
                </a:solidFill>
              </a:rPr>
              <a:t>Paul Karpus</a:t>
            </a:r>
            <a:br>
              <a:rPr lang="ru" u="sng">
                <a:solidFill>
                  <a:schemeClr val="hlink"/>
                </a:solidFill>
              </a:rPr>
            </a:br>
            <a:r>
              <a:rPr lang="ru" u="sng">
                <a:solidFill>
                  <a:schemeClr val="hlink"/>
                </a:solidFill>
              </a:rPr>
              <a:t>full-stack blockchain developer</a:t>
            </a:r>
            <a:br>
              <a:rPr lang="ru" u="sng">
                <a:solidFill>
                  <a:schemeClr val="hlink"/>
                </a:solidFill>
              </a:rPr>
            </a:br>
            <a:endParaRPr u="sng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Business shema</a:t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000" y="1190800"/>
            <a:ext cx="8601299" cy="379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213000"/>
            <a:ext cx="8520600" cy="9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https://spreadzp.github.io/symbol-ecommerce/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Auth/Login</a:t>
            </a:r>
            <a:endParaRPr/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100" y="1473947"/>
            <a:ext cx="8458200" cy="306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Head of the site</a:t>
            </a:r>
            <a:br>
              <a:rPr lang="ru"/>
            </a:br>
            <a:r>
              <a:rPr lang="ru"/>
              <a:t>You can change language, color theme</a:t>
            </a:r>
            <a:br>
              <a:rPr lang="ru"/>
            </a:br>
            <a:r>
              <a:rPr lang="ru"/>
              <a:t>Your bucket, cabinet and favorites NFT</a:t>
            </a:r>
            <a:br>
              <a:rPr lang="ru"/>
            </a:br>
            <a:r>
              <a:rPr lang="ru"/>
              <a:t>Logut</a:t>
            </a:r>
            <a:endParaRPr/>
          </a:p>
        </p:txBody>
      </p:sp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700" y="3184325"/>
            <a:ext cx="8520599" cy="157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NFT slider</a:t>
            </a:r>
            <a:endParaRPr/>
          </a:p>
        </p:txBody>
      </p:sp>
      <p:pic>
        <p:nvPicPr>
          <p:cNvPr id="79" name="Google Shape;7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049901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445025"/>
            <a:ext cx="8520600" cy="124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NFT card</a:t>
            </a:r>
            <a:br>
              <a:rPr lang="ru"/>
            </a:br>
            <a:r>
              <a:rPr lang="ru"/>
              <a:t>description, price, name, favorite button</a:t>
            </a:r>
            <a:endParaRPr/>
          </a:p>
        </p:txBody>
      </p:sp>
      <p:pic>
        <p:nvPicPr>
          <p:cNvPr id="85" name="Google Shape;8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7350" y="1961700"/>
            <a:ext cx="1724025" cy="290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NFT card with info </a:t>
            </a:r>
            <a:r>
              <a:rPr lang="ru"/>
              <a:t>about </a:t>
            </a:r>
            <a:r>
              <a:rPr lang="ru"/>
              <a:t>NFT mosaic</a:t>
            </a:r>
            <a:endParaRPr/>
          </a:p>
        </p:txBody>
      </p:sp>
      <p:pic>
        <p:nvPicPr>
          <p:cNvPr id="91" name="Google Shape;9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7326574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type="title"/>
          </p:nvPr>
        </p:nvSpPr>
        <p:spPr>
          <a:xfrm>
            <a:off x="311700" y="431375"/>
            <a:ext cx="1721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After push </a:t>
            </a:r>
            <a:endParaRPr/>
          </a:p>
        </p:txBody>
      </p:sp>
      <p:sp>
        <p:nvSpPr>
          <p:cNvPr id="97" name="Google Shape;97;p20"/>
          <p:cNvSpPr txBox="1"/>
          <p:nvPr>
            <p:ph idx="1" type="body"/>
          </p:nvPr>
        </p:nvSpPr>
        <p:spPr>
          <a:xfrm>
            <a:off x="188875" y="2776550"/>
            <a:ext cx="2335800" cy="6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we can redirect to bucket</a:t>
            </a:r>
            <a:endParaRPr/>
          </a:p>
        </p:txBody>
      </p:sp>
      <p:pic>
        <p:nvPicPr>
          <p:cNvPr id="98" name="Google Shape;9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5263" y="164050"/>
            <a:ext cx="2447925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2475" y="2776550"/>
            <a:ext cx="1333500" cy="81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The bucket, push checkout for payment</a:t>
            </a:r>
            <a:endParaRPr/>
          </a:p>
        </p:txBody>
      </p:sp>
      <p:pic>
        <p:nvPicPr>
          <p:cNvPr id="105" name="Google Shape;10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7435750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